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0.28934010152284262</c:v>
                </c:pt>
                <c:pt idx="1">
                  <c:v>0.71065989847715738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7.0574584761417771</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0.25869174341184031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0.1871071671074187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1.9096165445204942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7.2742343198931039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2.0362608519783443E-2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2.016622410597817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0.10643341564537412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6.8406826323904513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6.6162498626274164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0.1739216996172317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9.2442626762238689E-2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0.96508785733090185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9.2442626762240465E-2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0.3166278661915527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6.6588979755837849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0.10666549315870011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0.11847325637589101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1.2368439231059183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0.11847325637589101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0.24161686994149534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6.222407997659178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0.27222812280726849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9.8633522384637295E-2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1.0297199258954013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9.8633522384637295E-2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0.32009832212245293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6.9497369511273757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5.8370117337203098E-3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0.28478110195192663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7.9394842050897196E-2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0.82887084326474891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7.9394842050897196E-2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0.28478110195192663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0.15238750155810532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7.0606871306405434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7.1858923606860081E-2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0.30338311931917783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8.4580945414420405E-2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0.88301302375333091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8.4580945414419517E-2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0.21317356321029379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8.3078643348437033</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0.1864844237141714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9.960852640042539E-2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1.0398988289560691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9.9608526400424502E-2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0.11910653525139026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4.4979047859099097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0.26666666666666672</c:v>
                </c:pt>
                <c:pt idx="1">
                  <c:v>0.21777777777777779</c:v>
                </c:pt>
                <c:pt idx="2">
                  <c:v>0.30222222222222223</c:v>
                </c:pt>
                <c:pt idx="3">
                  <c:v>0.2133333333333334</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6.7848190127926928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0.10186644298816727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0.11583331751504833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1.2092833373898859</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0.11583331751504833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0.3601247302157784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6.36691249760724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0.1160244430848465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0.15548880676503352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1.6232809972585169</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0.15548880676503263</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7.8250799723776687E-2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6.1846280796786406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0.11319990796957047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0.3848559342697504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0.10729495708902448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1.1201440706113255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0.10729495708902359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0.24212303749876618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6.9248700971261963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6.5219929468977256E-2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9.9916051798600414E-2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1.0431093503139595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9.9916051798599526E-2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0.35838856276898223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0.30181902452615272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5.8738148585317624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0.17038760604373326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0.1132360905367209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1.1821686576441168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0.11323609053672179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0.19077707700356683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8.5738695310196249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7.3069164071148736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0.45377961420928781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0.15516933403508659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1.6199457474585195</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0.1551693340350857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0.46242767342123781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6.1571605293116933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0.16143563997829258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1.7245884198116066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0.15419790324801763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6.3585732466475067</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0.27498599990777617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0.10960429647143854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1.1442532448579179</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0.10960429647143854</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0.27809090989233454</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7.7415656730371749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0.40888888888888891</c:v>
                </c:pt>
                <c:pt idx="1">
                  <c:v>0.58666666666666656</c:v>
                </c:pt>
                <c:pt idx="2">
                  <c:v>0</c:v>
                </c:pt>
                <c:pt idx="3">
                  <c:v>4.4444444444444436E-3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0.18030730124934014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0.10412219342328743</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1.0870208698193551</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0.10412219342328655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0.1701391971766455</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8.2053058283666847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0.39984894137681515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0.11922890491917038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1.2447327862751152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0.11922890491917038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0.18968860263078824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8.0719767582113171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8.6753925393465856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8.6649325931558607E-2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0.10213600090848018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1.0662853028466266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4.651842105214854E-3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8.6753925393465856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5.6094467792395672</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0.71877018244593804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0.21380197476885199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2.2320621660122661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0.21380197476885243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0.66182808820540195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5.491585771659925</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0.49728733607774522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0.21438379228212856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2.2381362579859907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0.21438379228212767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0.11395179285326318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5.7273077868192086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6.9557661036672087</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0.60157504605807155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0.2073325477951018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2.1645222698092574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0.20733254779510091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0.64508240059742938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5.5231083781199457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0.16347727641735599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0.35403674706604349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9.8702798117084711E-2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1.0304431546756083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9.8702798117082935E-2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0.10454371407893959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8.3884238292144708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0.71555555555555539</c:v>
                </c:pt>
                <c:pt idx="1">
                  <c:v>0.04</c:v>
                </c:pt>
                <c:pt idx="2">
                  <c:v>0.1466666666666667</c:v>
                </c:pt>
                <c:pt idx="3">
                  <c:v>3.111111111111111E-2</c:v>
                </c:pt>
                <c:pt idx="4">
                  <c:v>1.3333333333333331E-2</c:v>
                </c:pt>
                <c:pt idx="5">
                  <c:v>5.3333333333333337E-2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3.9140657186663961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0.12376263441572788</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1.4059856602988761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0.13467479322300102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0.46356508916349304</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2.4425966468948541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0.30017373973498596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0.12755838915130613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1.3316914153385158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0.12755838915130724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0.27416559011730213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2.4412660122709622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0.23016947862946902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0.16981811902335187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1.7728769763945902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0.1698181190233532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5.0437078889304487E-2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4.1403379076383562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0.199727624673395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0.14100739944722074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1.472097167363378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0.14100739944722118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0.36960021892512174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4.6395745275532629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6.7456908199771348E-2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0.38561272801187396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0.10750594552613979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1.122346759844957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0.10750594552613979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0.28273496548737054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5.906553498974545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4.9285411068059579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0.16019062417473684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0.17998171161085619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1.8789834354665991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0.1799817116108553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0.23770727538619774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5.4427355071978862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3.1434656448773968E-2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0.45406962000906503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0.12659121519522776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1.3215942569860224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0.12659121519522731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0.41344240434019852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4.4143467064140296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8.0746002247152582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0.30414746543778798</c:v>
                </c:pt>
                <c:pt idx="1">
                  <c:v>0</c:v>
                </c:pt>
                <c:pt idx="2">
                  <c:v>0.44700460829493088</c:v>
                </c:pt>
                <c:pt idx="3">
                  <c:v>1.3824884792626731E-2</c:v>
                </c:pt>
                <c:pt idx="4">
                  <c:v>0</c:v>
                </c:pt>
                <c:pt idx="5">
                  <c:v>6.4516129032258063E-2</c:v>
                </c:pt>
                <c:pt idx="6">
                  <c:v>6.4516129032258063E-2</c:v>
                </c:pt>
                <c:pt idx="7">
                  <c:v>5.0691244239631332E-2</c:v>
                </c:pt>
                <c:pt idx="8">
                  <c:v>5.5299539170506923E-2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0.10634597201216689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8.9454147634378423E-2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0.9338885608677856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8.9454147634379311E-2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0.25633165617301579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8.0314883536471804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0.19440629290466926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8.8504489765409922E-2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0.92397426797000737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8.850448976541081E-2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6.0539103457069032E-2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8.1177120957833377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7.0797589192997403</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0.1901220507886574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8.9038600644808952E-2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0.92955030948061701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8.903860064480984E-2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0.28224943811095748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7.0797589192997403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2.450762657374181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0.14995153134342498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0.16590161260998615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1.7319892072443239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0.1659016126099857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0.5950719572486376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0.13123705380654282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2.450762657374181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6.2555211186477058</c:v>
                </c:pt>
                <c:pt idx="1">
                  <c:v>7.3000126026679606</c:v>
                </c:pt>
                <c:pt idx="2">
                  <c:v>6.8406826323904513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6.7220685519808239</c:v>
                </c:pt>
                <c:pt idx="1">
                  <c:v>7.2830349234624938</c:v>
                </c:pt>
                <c:pt idx="2">
                  <c:v>7.2742343198931039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6.8583138665456689</c:v>
                </c:pt>
                <c:pt idx="1">
                  <c:v>6.7783560085587631</c:v>
                </c:pt>
                <c:pt idx="2">
                  <c:v>7.0606871306405434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6.9273514822206437</c:v>
                </c:pt>
                <c:pt idx="1">
                  <c:v>6.9497369511273757</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5.9118726505670516</c:v>
                </c:pt>
                <c:pt idx="1">
                  <c:v>5.9431802413497952</c:v>
                </c:pt>
                <c:pt idx="2">
                  <c:v>6.222407997659178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6.4533927030768146</c:v>
                </c:pt>
                <c:pt idx="1">
                  <c:v>6.3761163389041808</c:v>
                </c:pt>
                <c:pt idx="2">
                  <c:v>6.6588979755837849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4.2959054706624489</c:v>
                </c:pt>
                <c:pt idx="1">
                  <c:v>4.4612342046190374</c:v>
                </c:pt>
                <c:pt idx="2">
                  <c:v>4.4979047859099097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6.230460927333743</c:v>
                </c:pt>
                <c:pt idx="1">
                  <c:v>6.9248700971261963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5.5006888751942871</c:v>
                </c:pt>
                <c:pt idx="1">
                  <c:v>5.3228330748972903</c:v>
                </c:pt>
                <c:pt idx="2">
                  <c:v>6.1846280796786406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5.7531618619216713</c:v>
                </c:pt>
                <c:pt idx="1">
                  <c:v>5.865921393396377</c:v>
                </c:pt>
                <c:pt idx="2">
                  <c:v>6.36691249760724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7.8218940110181103</c:v>
                </c:pt>
                <c:pt idx="1">
                  <c:v>8.6753925393465856</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8.0360949640082442</c:v>
                </c:pt>
                <c:pt idx="1">
                  <c:v>8.0506109110546635</c:v>
                </c:pt>
                <c:pt idx="2">
                  <c:v>8.3884238292144708</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4.4196315416806318</c:v>
                </c:pt>
                <c:pt idx="1">
                  <c:v>4.7924717348797579</c:v>
                </c:pt>
                <c:pt idx="2">
                  <c:v>4.6395745275532629</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3.8308643876509239</c:v>
                </c:pt>
                <c:pt idx="1">
                  <c:v>3.990991752202548</c:v>
                </c:pt>
                <c:pt idx="2">
                  <c:v>4.1403379076383562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2.0200628075538192</c:v>
                </c:pt>
                <c:pt idx="1">
                  <c:v>1.7354666160259189</c:v>
                </c:pt>
                <c:pt idx="2">
                  <c:v>2.4412660122709622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5.3869212844695644</c:v>
                </c:pt>
                <c:pt idx="1">
                  <c:v>5.1549767444144097</c:v>
                </c:pt>
                <c:pt idx="2">
                  <c:v>5.906553498974545</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4.106564320133379</c:v>
                </c:pt>
                <c:pt idx="1">
                  <c:v>4.2260770778518424</c:v>
                </c:pt>
                <c:pt idx="2">
                  <c:v>4.4143467064140296</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7.699047732298042</c:v>
                </c:pt>
                <c:pt idx="1">
                  <c:v>7.8787098120961074</c:v>
                </c:pt>
                <c:pt idx="2">
                  <c:v>8.1177120957833377</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7.4667325174198886</c:v>
                </c:pt>
                <c:pt idx="1">
                  <c:v>7.6508760818145776</c:v>
                </c:pt>
                <c:pt idx="2">
                  <c:v>8.0314883536471804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6.3168876391858424</c:v>
                </c:pt>
                <c:pt idx="1">
                  <c:v>6.5404640770346321</c:v>
                </c:pt>
                <c:pt idx="2">
                  <c:v>7.0797589192997403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1.870160802646021</c:v>
                </c:pt>
                <c:pt idx="1">
                  <c:v>2.1544758770864751</c:v>
                </c:pt>
                <c:pt idx="2">
                  <c:v>2.450762657374181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2.450762657374181</c:v>
                </c:pt>
                <c:pt idx="1">
                  <c:v>8.0719767582113171</c:v>
                </c:pt>
                <c:pt idx="2">
                  <c:v>5.8738148585317624</c:v>
                </c:pt>
                <c:pt idx="3">
                  <c:v>4.4143467064140296</c:v>
                </c:pt>
                <c:pt idx="4">
                  <c:v>2.4425966468948541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8.4367226407702915</c:v>
                </c:pt>
                <c:pt idx="2">
                  <c:v>6.1314644505967593</c:v>
                </c:pt>
                <c:pt idx="3">
                  <c:v>4.6576678829795419</c:v>
                </c:pt>
                <c:pt idx="4">
                  <c:v>2.6665244612967909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5.491585771659925</c:v>
                </c:pt>
                <c:pt idx="1">
                  <c:v>6.1571605293116933</c:v>
                </c:pt>
                <c:pt idx="2">
                  <c:v>5.4427355071978862</c:v>
                </c:pt>
                <c:pt idx="3">
                  <c:v>6.8406826323904513</c:v>
                </c:pt>
                <c:pt idx="4">
                  <c:v>8.5738695310196249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5.6369452177380399</c:v>
                </c:pt>
                <c:pt idx="2">
                  <c:v>4.9353557115574294</c:v>
                </c:pt>
                <c:pt idx="3">
                  <c:v>6.3369644484468708</c:v>
                </c:pt>
                <c:pt idx="4">
                  <c:v>8.0753630589356398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986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TAJ | 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697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TAJ | 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697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TAJ | Black Country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Black Country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64960895"/>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137791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49630095"/>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028925592"/>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Black Country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help with money or benefits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080861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42474323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829560769"/>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46086419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3501372"/>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625872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008967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53802601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8454185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95396049"/>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8621439"/>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946460573"/>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281193719"/>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56432130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222999220"/>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578913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894936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652475770"/>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89958551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3982428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0336001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299867925"/>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98907062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67809488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6316212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534966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47165997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550613637"/>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458081038"/>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402043434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55068242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662575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42100453"/>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4623512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811152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57658154"/>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98806770"/>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882126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082848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653826813"/>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95895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65782087"/>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4469553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401185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17457362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7436121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0920644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6681200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1413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80783405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19211178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9763590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23875151"/>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62848803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33243899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748584769"/>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9646103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377201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207630865"/>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5011437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22742653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0950918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88953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66248817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3506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57818335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530295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1876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40001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7222424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156434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90216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22467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711300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1482605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9129449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71872150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1522780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2063274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3092436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662412928"/>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94579729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71949635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9609618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3603660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70728205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416309701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5580079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90248925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19756705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392311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43803215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8266517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1589284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4209729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41068553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9150789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3070608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9410005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73755783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8532986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14971552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650394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8289909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7290972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70515934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5199359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90704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67003109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01168823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40458395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35657707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3053936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08729955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3658077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7093765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32309997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719320608"/>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313817852"/>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78564637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99556306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20767826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6880128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8830</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Black Country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